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6"/>
  </p:notesMasterIdLst>
  <p:sldIdLst>
    <p:sldId id="306" r:id="rId2"/>
    <p:sldId id="345" r:id="rId3"/>
    <p:sldId id="346" r:id="rId4"/>
    <p:sldId id="313" r:id="rId5"/>
    <p:sldId id="344" r:id="rId6"/>
    <p:sldId id="312" r:id="rId7"/>
    <p:sldId id="314" r:id="rId8"/>
    <p:sldId id="315" r:id="rId9"/>
    <p:sldId id="316" r:id="rId10"/>
    <p:sldId id="319" r:id="rId11"/>
    <p:sldId id="318" r:id="rId12"/>
    <p:sldId id="320" r:id="rId13"/>
    <p:sldId id="317" r:id="rId14"/>
    <p:sldId id="321" r:id="rId15"/>
    <p:sldId id="271" r:id="rId16"/>
    <p:sldId id="272" r:id="rId17"/>
    <p:sldId id="322" r:id="rId18"/>
    <p:sldId id="323" r:id="rId19"/>
    <p:sldId id="324" r:id="rId20"/>
    <p:sldId id="325" r:id="rId21"/>
    <p:sldId id="326" r:id="rId22"/>
    <p:sldId id="327" r:id="rId23"/>
    <p:sldId id="275" r:id="rId24"/>
    <p:sldId id="329" r:id="rId25"/>
    <p:sldId id="276" r:id="rId26"/>
    <p:sldId id="328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278" r:id="rId35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17" autoAdjust="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7.xml"/><Relationship Id="rId2" Type="http://schemas.openxmlformats.org/officeDocument/2006/relationships/slide" Target="slides/slide22.xml"/><Relationship Id="rId1" Type="http://schemas.openxmlformats.org/officeDocument/2006/relationships/slide" Target="slides/slide15.xml"/><Relationship Id="rId5" Type="http://schemas.openxmlformats.org/officeDocument/2006/relationships/slide" Target="slides/slide32.xml"/><Relationship Id="rId4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34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1917</TotalTime>
  <Words>1552</Words>
  <Application>Microsoft PowerPoint</Application>
  <PresentationFormat>Presentación en pantalla (4:3)</PresentationFormat>
  <Paragraphs>285</Paragraphs>
  <Slides>34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ALEX</cp:lastModifiedBy>
  <cp:revision>114</cp:revision>
  <dcterms:created xsi:type="dcterms:W3CDTF">2001-09-11T21:39:29Z</dcterms:created>
  <dcterms:modified xsi:type="dcterms:W3CDTF">2010-09-06T15:28:27Z</dcterms:modified>
</cp:coreProperties>
</file>