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63" r:id="rId5"/>
    <p:sldId id="265" r:id="rId6"/>
    <p:sldId id="258" r:id="rId7"/>
    <p:sldId id="259" r:id="rId8"/>
    <p:sldId id="260" r:id="rId9"/>
    <p:sldId id="264" r:id="rId10"/>
    <p:sldId id="266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8C60DD-5F5D-4A77-8929-50D124BFC317}" type="datetimeFigureOut">
              <a:rPr lang="es-ES" smtClean="0"/>
              <a:pPr/>
              <a:t>13/12/2010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0F7B6A-7B26-4623-A6C1-F52C451BC0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1.wav"/><Relationship Id="rId7" Type="http://schemas.openxmlformats.org/officeDocument/2006/relationships/image" Target="../media/image2.png"/><Relationship Id="rId2" Type="http://schemas.microsoft.com/office/2007/relationships/media" Target="../media/media1.wav"/><Relationship Id="rId1" Type="http://schemas.openxmlformats.org/officeDocument/2006/relationships/audio" Target="file:///D:\Taio%20Cruz%20ft%20Kesha%20%20%20Take%20A%20Picture%20%20(XclusiveNo%20Shout).wma" TargetMode="External"/><Relationship Id="rId6" Type="http://schemas.openxmlformats.org/officeDocument/2006/relationships/slide" Target="slide7.xml"/><Relationship Id="rId5" Type="http://schemas.openxmlformats.org/officeDocument/2006/relationships/hyperlink" Target="reglas_de_seguridad_e_higiene_2.pptx" TargetMode="Externa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wav"/><Relationship Id="rId7" Type="http://schemas.openxmlformats.org/officeDocument/2006/relationships/image" Target="../media/image3.png"/><Relationship Id="rId2" Type="http://schemas.microsoft.com/office/2007/relationships/media" Target="../media/media3.wav"/><Relationship Id="rId1" Type="http://schemas.openxmlformats.org/officeDocument/2006/relationships/tags" Target="../tags/tag1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2.jpe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31.jpeg"/><Relationship Id="rId5" Type="http://schemas.openxmlformats.org/officeDocument/2006/relationships/slide" Target="slide1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135729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latin typeface="Kristen ITC" pitchFamily="66" charset="0"/>
                <a:cs typeface="Arial" pitchFamily="34" charset="0"/>
              </a:rPr>
              <a:t>Cómo usar la computadora conforme a las normas de seguridad e higiene</a:t>
            </a:r>
            <a:endParaRPr lang="es-ES" sz="4400" dirty="0">
              <a:latin typeface="Kristen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43174" y="3500438"/>
            <a:ext cx="3929090" cy="1752600"/>
          </a:xfrm>
          <a:ln>
            <a:solidFill>
              <a:schemeClr val="bg1"/>
            </a:solidFill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es-ES" sz="22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  <a:hlinkClick r:id="rId5" action="ppaction://hlinkpres?slideindex=2&amp;slidetitle=Normas de seguridad"/>
              </a:rPr>
              <a:t>Normas de seguridad </a:t>
            </a:r>
            <a:endParaRPr lang="es-ES" sz="22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2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  <a:hlinkClick r:id="rId6" action="ppaction://hlinksldjump"/>
              </a:rPr>
              <a:t>Normas de higiene</a:t>
            </a:r>
            <a:endParaRPr lang="es-ES" sz="22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  <a:cs typeface="Arial" pitchFamily="34" charset="0"/>
            </a:endParaRPr>
          </a:p>
          <a:p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429520" y="5786454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latin typeface="Kristen ITC" pitchFamily="66" charset="0"/>
                <a:cs typeface="Arial" pitchFamily="34" charset="0"/>
              </a:rPr>
              <a:t>MEN</a:t>
            </a:r>
            <a:r>
              <a:rPr lang="es-ES" dirty="0" smtClean="0">
                <a:solidFill>
                  <a:schemeClr val="tx2"/>
                </a:solidFill>
                <a:latin typeface="Kristen ITC" pitchFamily="66" charset="0"/>
              </a:rPr>
              <a:t>Ù </a:t>
            </a:r>
            <a:endParaRPr lang="es-ES" dirty="0">
              <a:solidFill>
                <a:schemeClr val="tx2"/>
              </a:solidFill>
              <a:latin typeface="Kristen ITC" pitchFamily="66" charset="0"/>
            </a:endParaRPr>
          </a:p>
        </p:txBody>
      </p:sp>
      <p:pic>
        <p:nvPicPr>
          <p:cNvPr id="6" name="Taio Cruz ft Kesha   Take A Picture  (XclusiveNo Shout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05745" y="2852936"/>
            <a:ext cx="304800" cy="304800"/>
          </a:xfrm>
          <a:prstGeom prst="rect">
            <a:avLst/>
          </a:prstGeom>
        </p:spPr>
      </p:pic>
      <p:pic>
        <p:nvPicPr>
          <p:cNvPr id="5" name="4 Audio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 advTm="1358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 isNarration="1"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6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800" dirty="0" smtClean="0">
                <a:latin typeface="Kristen ITC" pitchFamily="66" charset="0"/>
              </a:rPr>
              <a:t>Limpiar el ventilador para mantener a este </a:t>
            </a:r>
            <a:r>
              <a:rPr lang="es-ES_tradnl" sz="1800" dirty="0">
                <a:latin typeface="Kristen ITC" pitchFamily="66" charset="0"/>
              </a:rPr>
              <a:t>libre de etiquetas, pelusas o algo que obstaculice la entrada de aire al </a:t>
            </a:r>
            <a:r>
              <a:rPr lang="es-ES_tradnl" sz="1800" dirty="0" smtClean="0">
                <a:latin typeface="Kristen ITC" pitchFamily="66" charset="0"/>
              </a:rPr>
              <a:t>procesador.</a:t>
            </a: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800" dirty="0">
                <a:latin typeface="Kristen ITC" pitchFamily="66" charset="0"/>
              </a:rPr>
              <a:t>U</a:t>
            </a:r>
            <a:r>
              <a:rPr lang="es-ES_tradnl" sz="1800" dirty="0" smtClean="0">
                <a:latin typeface="Kristen ITC" pitchFamily="66" charset="0"/>
              </a:rPr>
              <a:t>tilizar </a:t>
            </a:r>
            <a:r>
              <a:rPr lang="es-ES_tradnl" sz="1800" dirty="0">
                <a:latin typeface="Kristen ITC" pitchFamily="66" charset="0"/>
              </a:rPr>
              <a:t>aire comprimido para sacar </a:t>
            </a:r>
            <a:r>
              <a:rPr lang="es-ES_tradnl" sz="1800" dirty="0" smtClean="0">
                <a:latin typeface="Kristen ITC" pitchFamily="66" charset="0"/>
              </a:rPr>
              <a:t>el polvo de los componentes de la PC  </a:t>
            </a:r>
            <a:endParaRPr lang="es-ES_tradnl" sz="1800" dirty="0">
              <a:latin typeface="Kristen ITC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7" y="1700808"/>
            <a:ext cx="1584176" cy="211223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87" y="5085184"/>
            <a:ext cx="2073573" cy="1138127"/>
          </a:xfrm>
          <a:prstGeom prst="rect">
            <a:avLst/>
          </a:prstGeom>
        </p:spPr>
      </p:pic>
      <p:pic>
        <p:nvPicPr>
          <p:cNvPr id="7" name="6 Audio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4730307"/>
      </p:ext>
    </p:extLst>
  </p:cSld>
  <p:clrMapOvr>
    <a:masterClrMapping/>
  </p:clrMapOvr>
  <p:transition spd="slow" advClick="0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78579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Al terminar de utilizar el equipo (espere su enfriamiento) y cúbralo con una funda especializada.</a:t>
            </a:r>
          </a:p>
          <a:p>
            <a:pPr>
              <a:buNone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No usar sustancias químicas corrosivas o detergentes para limpiar el equipo</a:t>
            </a:r>
            <a:endParaRPr lang="es-ES" sz="1800" dirty="0">
              <a:latin typeface="Kristen ITC" pitchFamily="66" charset="0"/>
            </a:endParaRPr>
          </a:p>
        </p:txBody>
      </p:sp>
      <p:pic>
        <p:nvPicPr>
          <p:cNvPr id="4" name="3 Imagen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1628800"/>
            <a:ext cx="1928826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7643834" y="6286520"/>
            <a:ext cx="1223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  <a:hlinkClick r:id="rId5" action="ppaction://hlinksldjump"/>
              </a:rPr>
              <a:t>Submenú</a:t>
            </a: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  <a:cs typeface="Arial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1637342" y="4786322"/>
            <a:ext cx="2214578" cy="1571636"/>
            <a:chOff x="1142976" y="4786322"/>
            <a:chExt cx="2214578" cy="1571636"/>
          </a:xfrm>
        </p:grpSpPr>
        <p:pic>
          <p:nvPicPr>
            <p:cNvPr id="5" name="4 Imagen" descr="9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42976" y="4911338"/>
              <a:ext cx="1928826" cy="14466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8" name="7 Conector recto"/>
            <p:cNvCxnSpPr/>
            <p:nvPr/>
          </p:nvCxnSpPr>
          <p:spPr>
            <a:xfrm rot="10800000" flipV="1">
              <a:off x="1214414" y="4786322"/>
              <a:ext cx="2000264" cy="157163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1214414" y="4929198"/>
              <a:ext cx="2143140" cy="142876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18 Grupo"/>
          <p:cNvGrpSpPr/>
          <p:nvPr/>
        </p:nvGrpSpPr>
        <p:grpSpPr>
          <a:xfrm>
            <a:off x="4925671" y="4643446"/>
            <a:ext cx="1928826" cy="1572868"/>
            <a:chOff x="5929322" y="4643446"/>
            <a:chExt cx="1928826" cy="1572868"/>
          </a:xfrm>
        </p:grpSpPr>
        <p:pic>
          <p:nvPicPr>
            <p:cNvPr id="6" name="5 Imagen" descr="8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72198" y="4714884"/>
              <a:ext cx="1643074" cy="150143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12" name="11 Conector recto"/>
            <p:cNvCxnSpPr/>
            <p:nvPr/>
          </p:nvCxnSpPr>
          <p:spPr>
            <a:xfrm flipV="1">
              <a:off x="5929322" y="4643446"/>
              <a:ext cx="1928826" cy="157163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5929322" y="4643446"/>
              <a:ext cx="1928826" cy="157163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1 Audi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0"/>
            <a:ext cx="4143404" cy="1143000"/>
          </a:xfrm>
        </p:spPr>
        <p:txBody>
          <a:bodyPr>
            <a:normAutofit/>
          </a:bodyPr>
          <a:lstStyle/>
          <a:p>
            <a:r>
              <a:rPr lang="es-E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</a:rPr>
              <a:t>Normas de seguridad</a:t>
            </a:r>
            <a:endParaRPr lang="es-E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		Nos sirven para darle  el uso adecuado al equipo de computo  y tomar las precauciones pertinentes.</a:t>
            </a:r>
          </a:p>
          <a:p>
            <a:pPr>
              <a:buNone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Ubicar la maquina en una superficie estable y de buena iluminación.</a:t>
            </a:r>
          </a:p>
          <a:p>
            <a:pPr>
              <a:buNone/>
            </a:pPr>
            <a:endParaRPr lang="es-ES_tradnl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Mantener suficiente espacio alrededor de la unidad para permitir una ventilación adecuada.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857496"/>
            <a:ext cx="2490786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4857760"/>
            <a:ext cx="2357454" cy="1777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11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No colocar ningún equipo opcional sobre la unidad.</a:t>
            </a:r>
          </a:p>
          <a:p>
            <a:pPr>
              <a:buNone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No tocar el cable de alimentación ni el enchufe con las manos mojadas, ya que puede provocar una descarga eléctrica.</a:t>
            </a:r>
          </a:p>
          <a:p>
            <a:endParaRPr lang="es-ES" sz="1800" dirty="0">
              <a:latin typeface="Kristen ITC" pitchFamily="66" charset="0"/>
            </a:endParaRPr>
          </a:p>
        </p:txBody>
      </p:sp>
      <p:pic>
        <p:nvPicPr>
          <p:cNvPr id="5" name="4 Imagen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363" y="4506606"/>
            <a:ext cx="1785950" cy="1785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429132"/>
            <a:ext cx="1928826" cy="1795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9" name="8 Grupo"/>
          <p:cNvGrpSpPr/>
          <p:nvPr/>
        </p:nvGrpSpPr>
        <p:grpSpPr>
          <a:xfrm>
            <a:off x="3105338" y="1357298"/>
            <a:ext cx="2928958" cy="2000264"/>
            <a:chOff x="3071802" y="1357298"/>
            <a:chExt cx="2928958" cy="2000264"/>
          </a:xfrm>
        </p:grpSpPr>
        <p:pic>
          <p:nvPicPr>
            <p:cNvPr id="4" name="3 Imagen" descr="19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3240" y="1357298"/>
              <a:ext cx="2571768" cy="193871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17" name="16 Conector recto"/>
            <p:cNvCxnSpPr/>
            <p:nvPr/>
          </p:nvCxnSpPr>
          <p:spPr>
            <a:xfrm flipV="1">
              <a:off x="3071802" y="1357298"/>
              <a:ext cx="2928958" cy="20002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3143240" y="1357298"/>
              <a:ext cx="2786082" cy="20002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548680"/>
            <a:ext cx="7498080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800" dirty="0" smtClean="0">
                <a:latin typeface="Kristen ITC" pitchFamily="66" charset="0"/>
              </a:rPr>
              <a:t>No </a:t>
            </a:r>
            <a:r>
              <a:rPr lang="es-ES_tradnl" sz="1800" dirty="0">
                <a:latin typeface="Kristen ITC" pitchFamily="66" charset="0"/>
              </a:rPr>
              <a:t>instalar conexiones eléctricas precarias o </a:t>
            </a:r>
            <a:r>
              <a:rPr lang="es-ES_tradnl" sz="1800" dirty="0" smtClean="0">
                <a:latin typeface="Kristen ITC" pitchFamily="66" charset="0"/>
              </a:rPr>
              <a:t>provisorias, ya que puede provocar una sobrecarga que dañe al equipo.</a:t>
            </a: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800" dirty="0" smtClean="0">
                <a:latin typeface="Kristen ITC" pitchFamily="66" charset="0"/>
              </a:rPr>
              <a:t>Contar con un regulador para evitar una sobre carga de energía en el equipo.</a:t>
            </a: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632" y="1527582"/>
            <a:ext cx="2088232" cy="1566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09" y="1552378"/>
            <a:ext cx="2242487" cy="1516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8" name="7 Conector recto"/>
          <p:cNvCxnSpPr/>
          <p:nvPr/>
        </p:nvCxnSpPr>
        <p:spPr>
          <a:xfrm>
            <a:off x="1547664" y="1484784"/>
            <a:ext cx="2664296" cy="18722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2030907" y="1443081"/>
            <a:ext cx="2160240" cy="18046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011646" y="1371467"/>
            <a:ext cx="2160240" cy="18046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59618" y="1337670"/>
            <a:ext cx="2664296" cy="18722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13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09" y="4653136"/>
            <a:ext cx="2017011" cy="1780784"/>
          </a:xfrm>
          <a:prstGeom prst="rect">
            <a:avLst/>
          </a:prstGeom>
        </p:spPr>
      </p:pic>
      <p:pic>
        <p:nvPicPr>
          <p:cNvPr id="15" name="14 Audi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620688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800" dirty="0">
                <a:latin typeface="Kristen ITC" pitchFamily="66" charset="0"/>
              </a:rPr>
              <a:t>No efectuar daño físico al hardware o mobiliario dispuestos en </a:t>
            </a:r>
            <a:r>
              <a:rPr lang="es-ES_tradnl" sz="1800" dirty="0" smtClean="0">
                <a:latin typeface="Kristen ITC" pitchFamily="66" charset="0"/>
              </a:rPr>
              <a:t>el laboratorio</a:t>
            </a: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 marL="82296" indent="0">
              <a:buNone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800" dirty="0">
                <a:latin typeface="Kristen ITC" pitchFamily="66" charset="0"/>
              </a:rPr>
              <a:t>No instalar componentes ajenos al Laboratorio (impresoras, </a:t>
            </a:r>
            <a:r>
              <a:rPr lang="es-ES_tradnl" sz="1800" dirty="0" smtClean="0">
                <a:latin typeface="Kristen ITC" pitchFamily="66" charset="0"/>
              </a:rPr>
              <a:t>calculadoras, unidades </a:t>
            </a:r>
            <a:r>
              <a:rPr lang="es-ES_tradnl" sz="1800" dirty="0">
                <a:latin typeface="Kristen ITC" pitchFamily="66" charset="0"/>
              </a:rPr>
              <a:t>externas, etc.) , o cargar software sin previa autorización</a:t>
            </a:r>
            <a:r>
              <a:rPr lang="es-ES_tradnl" sz="1800" dirty="0" smtClean="0">
                <a:latin typeface="Kristen ITC" pitchFamily="66" charset="0"/>
              </a:rPr>
              <a:t>.</a:t>
            </a:r>
            <a:endParaRPr lang="es-ES_tradnl" sz="1800" dirty="0">
              <a:latin typeface="Kristen ITC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544751"/>
            <a:ext cx="1754115" cy="1512168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3275856" y="1544751"/>
            <a:ext cx="2232248" cy="17402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3275856" y="1544751"/>
            <a:ext cx="2232248" cy="17402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13" y="4725144"/>
            <a:ext cx="1693258" cy="1302506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923120"/>
            <a:ext cx="1854470" cy="131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12326"/>
      </p:ext>
    </p:extLst>
  </p:cSld>
  <p:clrMapOvr>
    <a:masterClrMapping/>
  </p:clrMapOvr>
  <p:transition spd="slow" advTm="1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Nunca intente repara, desarmar o desmontar el equipo sin los conocimientos previos.</a:t>
            </a: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solidFill>
                <a:schemeClr val="bg1"/>
              </a:solidFill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solidFill>
                <a:schemeClr val="bg1"/>
              </a:solidFill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solidFill>
                <a:schemeClr val="bg1"/>
              </a:solidFill>
              <a:latin typeface="Kristen ITC" pitchFamily="66" charset="0"/>
              <a:cs typeface="Arial" pitchFamily="34" charset="0"/>
            </a:endParaRPr>
          </a:p>
          <a:p>
            <a:pPr>
              <a:buNone/>
            </a:pPr>
            <a:endParaRPr lang="es-ES_tradnl" sz="1800" dirty="0" smtClean="0">
              <a:solidFill>
                <a:schemeClr val="bg1"/>
              </a:solidFill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dirty="0" smtClean="0">
              <a:solidFill>
                <a:schemeClr val="bg1"/>
              </a:solidFill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dirty="0" smtClean="0">
                <a:latin typeface="Kristen ITC" pitchFamily="66" charset="0"/>
                <a:cs typeface="Arial" pitchFamily="34" charset="0"/>
              </a:rPr>
              <a:t>Desconectar el equipo después de utilizarlo</a:t>
            </a:r>
            <a:r>
              <a:rPr lang="es-ES" sz="1900" dirty="0" smtClean="0">
                <a:latin typeface="Kristen ITC" pitchFamily="66" charset="0"/>
                <a:cs typeface="Arial" pitchFamily="34" charset="0"/>
              </a:rPr>
              <a:t>.   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  <p:pic>
        <p:nvPicPr>
          <p:cNvPr id="4" name="3 Imagen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529" y="1877685"/>
            <a:ext cx="1785950" cy="1816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643050"/>
            <a:ext cx="2500330" cy="1880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690973"/>
            <a:ext cx="2071702" cy="1821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6929454" y="592933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  <a:hlinkClick r:id="rId5" action="ppaction://hlinksldjump"/>
              </a:rPr>
              <a:t>Submenú</a:t>
            </a: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  <a:cs typeface="Arial" pitchFamily="34" charset="0"/>
            </a:endParaRPr>
          </a:p>
          <a:p>
            <a:endParaRPr lang="es-ES" dirty="0"/>
          </a:p>
        </p:txBody>
      </p:sp>
      <p:cxnSp>
        <p:nvCxnSpPr>
          <p:cNvPr id="8" name="7 Conector recto"/>
          <p:cNvCxnSpPr/>
          <p:nvPr/>
        </p:nvCxnSpPr>
        <p:spPr>
          <a:xfrm rot="16200000" flipH="1">
            <a:off x="1714480" y="1785926"/>
            <a:ext cx="2000264" cy="20002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643042" y="1857364"/>
            <a:ext cx="2071702" cy="192882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85728"/>
            <a:ext cx="8229600" cy="1143000"/>
          </a:xfrm>
        </p:spPr>
        <p:txBody>
          <a:bodyPr>
            <a:normAutofit/>
          </a:bodyPr>
          <a:lstStyle/>
          <a:p>
            <a:r>
              <a:rPr lang="es-E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  <a:cs typeface="Arial" pitchFamily="34" charset="0"/>
              </a:rPr>
              <a:t>Normas de higiene</a:t>
            </a:r>
            <a:r>
              <a:rPr lang="es-ES" sz="2200" b="1" dirty="0" smtClean="0">
                <a:latin typeface="Kristen ITC" pitchFamily="66" charset="0"/>
                <a:cs typeface="Arial" pitchFamily="34" charset="0"/>
              </a:rPr>
              <a:t/>
            </a:r>
            <a:br>
              <a:rPr lang="es-ES" sz="2200" b="1" dirty="0" smtClean="0">
                <a:latin typeface="Kristen ITC" pitchFamily="66" charset="0"/>
                <a:cs typeface="Arial" pitchFamily="34" charset="0"/>
              </a:rPr>
            </a:br>
            <a:endParaRPr lang="es-ES" sz="2200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		Sirven para mantener al equipo de computo en buen estado.</a:t>
            </a:r>
          </a:p>
          <a:p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Limpiar el equipo con los materiales adecuados.</a:t>
            </a: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No ingerir alimentos mientras se utiliza el equipo.</a:t>
            </a:r>
          </a:p>
          <a:p>
            <a:pPr>
              <a:buNone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endParaRPr lang="es-ES" dirty="0"/>
          </a:p>
        </p:txBody>
      </p:sp>
      <p:pic>
        <p:nvPicPr>
          <p:cNvPr id="4" name="3 Imagen" descr="10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2494893"/>
            <a:ext cx="1000132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1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4942" y="2494893"/>
            <a:ext cx="1357322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13 Grupo"/>
          <p:cNvGrpSpPr/>
          <p:nvPr/>
        </p:nvGrpSpPr>
        <p:grpSpPr>
          <a:xfrm>
            <a:off x="1571604" y="4643446"/>
            <a:ext cx="2286016" cy="1643074"/>
            <a:chOff x="1571604" y="4643446"/>
            <a:chExt cx="2286016" cy="1643074"/>
          </a:xfrm>
        </p:grpSpPr>
        <p:pic>
          <p:nvPicPr>
            <p:cNvPr id="6" name="5 Imagen" descr="17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14480" y="4714884"/>
              <a:ext cx="2000264" cy="150019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8" name="7 Conector recto"/>
            <p:cNvCxnSpPr/>
            <p:nvPr/>
          </p:nvCxnSpPr>
          <p:spPr>
            <a:xfrm flipV="1">
              <a:off x="1571604" y="4643446"/>
              <a:ext cx="2286016" cy="164307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1571604" y="4714884"/>
              <a:ext cx="2214578" cy="15001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15 Grupo"/>
          <p:cNvGrpSpPr/>
          <p:nvPr/>
        </p:nvGrpSpPr>
        <p:grpSpPr>
          <a:xfrm>
            <a:off x="5143504" y="4714884"/>
            <a:ext cx="2286016" cy="1500198"/>
            <a:chOff x="5143504" y="4714884"/>
            <a:chExt cx="2286016" cy="1500198"/>
          </a:xfrm>
        </p:grpSpPr>
        <p:pic>
          <p:nvPicPr>
            <p:cNvPr id="7" name="6 Imagen" descr="18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29256" y="4786322"/>
              <a:ext cx="1830806" cy="13573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12" name="11 Conector recto"/>
            <p:cNvCxnSpPr/>
            <p:nvPr/>
          </p:nvCxnSpPr>
          <p:spPr>
            <a:xfrm flipV="1">
              <a:off x="5143504" y="4714884"/>
              <a:ext cx="2286016" cy="142876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5286380" y="4714884"/>
              <a:ext cx="2071702" cy="15001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Mantener el equipo alejado del polvo.</a:t>
            </a:r>
          </a:p>
          <a:p>
            <a:pPr>
              <a:buNone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es-ES" sz="1800" i="1" dirty="0" smtClean="0">
              <a:latin typeface="Kristen ITC" pitchFamily="66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1800" i="1" dirty="0" smtClean="0">
                <a:latin typeface="Kristen ITC" pitchFamily="66" charset="0"/>
                <a:cs typeface="Arial" pitchFamily="34" charset="0"/>
              </a:rPr>
              <a:t>Asegúrese de tener las manos limpias antes de utilizar el equipo. </a:t>
            </a:r>
          </a:p>
          <a:p>
            <a:endParaRPr lang="es-ES" dirty="0">
              <a:latin typeface="Kristen ITC" pitchFamily="66" charset="0"/>
            </a:endParaRPr>
          </a:p>
        </p:txBody>
      </p:sp>
      <p:pic>
        <p:nvPicPr>
          <p:cNvPr id="4" name="3 Imagen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500174"/>
            <a:ext cx="1857388" cy="1389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 descr="1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409001"/>
            <a:ext cx="1709473" cy="1571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 descr="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8197" y="4143379"/>
            <a:ext cx="2071702" cy="244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6 Conector recto"/>
          <p:cNvCxnSpPr/>
          <p:nvPr/>
        </p:nvCxnSpPr>
        <p:spPr>
          <a:xfrm>
            <a:off x="1785918" y="1357298"/>
            <a:ext cx="1928826" cy="15716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1571604" y="1428736"/>
            <a:ext cx="2286016" cy="164307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54868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1800" dirty="0">
                <a:latin typeface="Kristen ITC" pitchFamily="66" charset="0"/>
              </a:rPr>
              <a:t>Mantener el orden y la limpieza en la </a:t>
            </a:r>
            <a:r>
              <a:rPr lang="es-ES_tradnl" sz="1800" dirty="0" smtClean="0">
                <a:latin typeface="Kristen ITC" pitchFamily="66" charset="0"/>
              </a:rPr>
              <a:t>zona donde se encuentra el equipo de computo</a:t>
            </a: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1800" dirty="0" smtClean="0">
                <a:latin typeface="Kristen ITC" pitchFamily="66" charset="0"/>
              </a:rPr>
              <a:t>Dar mantenimiento preventivo a el equipo de computo  por lo menos una vez al mes. </a:t>
            </a: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Char char="Ø"/>
            </a:pPr>
            <a:endParaRPr lang="es-ES_tradnl" sz="1800" dirty="0">
              <a:latin typeface="Kristen ITC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3"/>
            <a:ext cx="1728192" cy="166172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2232249" cy="1678383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1440873" y="1385455"/>
            <a:ext cx="1978999" cy="17777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1484040" y="1484783"/>
            <a:ext cx="2079848" cy="16783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1" y="4642583"/>
            <a:ext cx="1495580" cy="18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1000">
        <p:circle/>
      </p:transition>
    </mc:Choice>
    <mc:Fallback xmlns="">
      <p:transition spd="slow" advTm="11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314</TotalTime>
  <Words>265</Words>
  <Application>Microsoft Office PowerPoint</Application>
  <PresentationFormat>Presentación en pantalla (4:3)</PresentationFormat>
  <Paragraphs>102</Paragraphs>
  <Slides>11</Slides>
  <Notes>0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Solsticio</vt:lpstr>
      <vt:lpstr>Cómo usar la computadora conforme a las normas de seguridad e higiene</vt:lpstr>
      <vt:lpstr>Normas de seguridad</vt:lpstr>
      <vt:lpstr>Presentación de PowerPoint</vt:lpstr>
      <vt:lpstr>Presentación de PowerPoint</vt:lpstr>
      <vt:lpstr>Presentación de PowerPoint</vt:lpstr>
      <vt:lpstr>Presentación de PowerPoint</vt:lpstr>
      <vt:lpstr>Normas de higiene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usar la computadora conforme a las normas de seguridad e higiene</dc:title>
  <dc:creator>ALEX</dc:creator>
  <cp:lastModifiedBy>WinuE</cp:lastModifiedBy>
  <cp:revision>43</cp:revision>
  <dcterms:created xsi:type="dcterms:W3CDTF">2010-12-06T15:36:54Z</dcterms:created>
  <dcterms:modified xsi:type="dcterms:W3CDTF">2010-12-14T02:18:59Z</dcterms:modified>
</cp:coreProperties>
</file>